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6B25719-0AE4-4D0D-BEC0-1590FD77D230}" type="datetimeFigureOut">
              <a:rPr lang="nl-NL" smtClean="0"/>
              <a:t>4-5-2017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35F78C0-BA14-460D-861A-EB0F2EB972C0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RWoHORVcC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Help!!!!! Een klacht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491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/>
              <a:t>K</a:t>
            </a:r>
            <a:r>
              <a:rPr lang="nl-NL" sz="2800" dirty="0" smtClean="0"/>
              <a:t>lachten gaan vaak over </a:t>
            </a:r>
            <a:r>
              <a:rPr lang="nl-NL" sz="2800" dirty="0"/>
              <a:t>een artikel of </a:t>
            </a:r>
            <a:r>
              <a:rPr lang="nl-NL" sz="2800" dirty="0" smtClean="0"/>
              <a:t>service </a:t>
            </a:r>
            <a:r>
              <a:rPr lang="nl-NL" sz="2800" dirty="0"/>
              <a:t>van de winkel. Als een klant </a:t>
            </a:r>
            <a:r>
              <a:rPr lang="nl-NL" sz="2800" dirty="0" smtClean="0"/>
              <a:t>ontevreden is, kunnen </a:t>
            </a:r>
            <a:r>
              <a:rPr lang="nl-NL" sz="2800" dirty="0"/>
              <a:t>er verschillende dingen gebeuren: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3140968"/>
            <a:ext cx="7315200" cy="3539527"/>
          </a:xfrm>
        </p:spPr>
        <p:txBody>
          <a:bodyPr/>
          <a:lstStyle/>
          <a:p>
            <a:r>
              <a:rPr lang="nl-NL" dirty="0"/>
              <a:t>1 De klant klaagt niet.</a:t>
            </a:r>
          </a:p>
          <a:p>
            <a:r>
              <a:rPr lang="nl-NL" dirty="0"/>
              <a:t>2 De klant klaagt niet bij de winkel.</a:t>
            </a:r>
          </a:p>
          <a:p>
            <a:r>
              <a:rPr lang="nl-NL" dirty="0"/>
              <a:t>3 De klant klaagt terecht bij de winkel.</a:t>
            </a:r>
          </a:p>
          <a:p>
            <a:r>
              <a:rPr lang="nl-NL" dirty="0"/>
              <a:t>4 De klant klaagt onterecht bij de winkel.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185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Daarom…….. yes!!! Een klacht!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309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Terechte klachten: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 productiefouten</a:t>
            </a:r>
          </a:p>
          <a:p>
            <a:r>
              <a:rPr lang="nl-NL" dirty="0"/>
              <a:t>2 werkfouten</a:t>
            </a:r>
          </a:p>
          <a:p>
            <a:r>
              <a:rPr lang="nl-NL" dirty="0"/>
              <a:t>3 </a:t>
            </a:r>
            <a:r>
              <a:rPr lang="nl-NL" dirty="0" err="1"/>
              <a:t>verkooptechnische</a:t>
            </a:r>
            <a:r>
              <a:rPr lang="nl-NL" dirty="0"/>
              <a:t> fouten.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057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Onterechte klachten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Door eigen handelen is het fout gegaan.</a:t>
            </a:r>
          </a:p>
          <a:p>
            <a:r>
              <a:rPr lang="nl-NL" dirty="0" smtClean="0"/>
              <a:t>……………….</a:t>
            </a:r>
          </a:p>
          <a:p>
            <a:r>
              <a:rPr lang="nl-NL" dirty="0" smtClean="0"/>
              <a:t>……….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693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Doel van het klachten behandelen: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 leren van gemaakte fouten</a:t>
            </a:r>
          </a:p>
          <a:p>
            <a:r>
              <a:rPr lang="nl-NL" dirty="0"/>
              <a:t>b verbeteren van het assortiment</a:t>
            </a:r>
          </a:p>
          <a:p>
            <a:r>
              <a:rPr lang="nl-NL" dirty="0"/>
              <a:t>c verbeteren van de service</a:t>
            </a:r>
          </a:p>
          <a:p>
            <a:r>
              <a:rPr lang="nl-NL" dirty="0"/>
              <a:t>d klantenbinding.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9121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ga ik om met klachten?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Bewaar de rust en toon begrip!!</a:t>
            </a:r>
          </a:p>
          <a:p>
            <a:r>
              <a:rPr lang="nl-NL" dirty="0" smtClean="0"/>
              <a:t>Samenvatten van de klacht…dus als ik het goed begrijp…</a:t>
            </a:r>
          </a:p>
          <a:p>
            <a:r>
              <a:rPr lang="nl-NL" dirty="0" smtClean="0"/>
              <a:t>Kijken naar de oorzaak</a:t>
            </a:r>
          </a:p>
          <a:p>
            <a:r>
              <a:rPr lang="nl-NL" dirty="0" smtClean="0"/>
              <a:t>Meedenken met een oplossing/De klant een oplossing laten bedenken;</a:t>
            </a:r>
          </a:p>
          <a:p>
            <a:r>
              <a:rPr lang="nl-NL" dirty="0" smtClean="0"/>
              <a:t>Geven van </a:t>
            </a:r>
            <a:r>
              <a:rPr lang="nl-NL" smtClean="0"/>
              <a:t>een </a:t>
            </a:r>
            <a:r>
              <a:rPr lang="nl-NL" smtClean="0"/>
              <a:t>goed </a:t>
            </a:r>
            <a:r>
              <a:rPr lang="nl-NL" dirty="0" smtClean="0"/>
              <a:t>gevoel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De klant verlaat tevreden de winkel!!!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www.youtube.com/watch?v=wRWoHORVcC4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419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ef">
  <a:themeElements>
    <a:clrScheme name="Perspectief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e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11</TotalTime>
  <Words>168</Words>
  <Application>Microsoft Office PowerPoint</Application>
  <PresentationFormat>Diavoorstelling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Perspectief</vt:lpstr>
      <vt:lpstr>Help!!!!! Een klacht</vt:lpstr>
      <vt:lpstr>Klachten gaan vaak over een artikel of service van de winkel. Als een klant ontevreden is, kunnen er verschillende dingen gebeuren:</vt:lpstr>
      <vt:lpstr>Daarom…….. yes!!! Een klacht!</vt:lpstr>
      <vt:lpstr>Terechte klachten:</vt:lpstr>
      <vt:lpstr>Onterechte klachten</vt:lpstr>
      <vt:lpstr>Doel van het klachten behandelen:</vt:lpstr>
      <vt:lpstr>Hoe ga ik om met klachten?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Help!!!!! Een klacht</dc:title>
  <dc:creator>admin</dc:creator>
  <cp:lastModifiedBy>admin</cp:lastModifiedBy>
  <cp:revision>3</cp:revision>
  <dcterms:created xsi:type="dcterms:W3CDTF">2017-04-12T11:47:23Z</dcterms:created>
  <dcterms:modified xsi:type="dcterms:W3CDTF">2017-05-04T10:29:31Z</dcterms:modified>
</cp:coreProperties>
</file>